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95507-90A0-4070-B9B2-78888350A136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165B1-FFD5-451F-98E5-8C9907898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14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165B1-FFD5-451F-98E5-8C99078985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86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E817-2208-41BF-9A6C-5B3552A898D2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813C-8471-4717-8344-A457A88DA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79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E817-2208-41BF-9A6C-5B3552A898D2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813C-8471-4717-8344-A457A88DA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38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E817-2208-41BF-9A6C-5B3552A898D2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813C-8471-4717-8344-A457A88DA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6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E817-2208-41BF-9A6C-5B3552A898D2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813C-8471-4717-8344-A457A88DA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0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E817-2208-41BF-9A6C-5B3552A898D2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813C-8471-4717-8344-A457A88DA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36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E817-2208-41BF-9A6C-5B3552A898D2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813C-8471-4717-8344-A457A88DA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0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E817-2208-41BF-9A6C-5B3552A898D2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813C-8471-4717-8344-A457A88DA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8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E817-2208-41BF-9A6C-5B3552A898D2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813C-8471-4717-8344-A457A88DA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05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E817-2208-41BF-9A6C-5B3552A898D2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813C-8471-4717-8344-A457A88DA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18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E817-2208-41BF-9A6C-5B3552A898D2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813C-8471-4717-8344-A457A88DA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50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E817-2208-41BF-9A6C-5B3552A898D2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4813C-8471-4717-8344-A457A88DA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884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AE817-2208-41BF-9A6C-5B3552A898D2}" type="datetimeFigureOut">
              <a:rPr lang="en-US" smtClean="0"/>
              <a:t>9/30/2012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4813C-8471-4717-8344-A457A88DA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6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011709"/>
              </p:ext>
            </p:extLst>
          </p:nvPr>
        </p:nvGraphicFramePr>
        <p:xfrm>
          <a:off x="1770927" y="381000"/>
          <a:ext cx="5620474" cy="5778661"/>
        </p:xfrm>
        <a:graphic>
          <a:graphicData uri="http://schemas.openxmlformats.org/drawingml/2006/table">
            <a:tbl>
              <a:tblPr/>
              <a:tblGrid>
                <a:gridCol w="2810237"/>
                <a:gridCol w="936746"/>
                <a:gridCol w="936745"/>
                <a:gridCol w="936746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Catapult Design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Distant traveled by the  marshmallow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82861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81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</dc:creator>
  <cp:lastModifiedBy>Michelle</cp:lastModifiedBy>
  <cp:revision>3</cp:revision>
  <dcterms:created xsi:type="dcterms:W3CDTF">2012-09-30T03:56:28Z</dcterms:created>
  <dcterms:modified xsi:type="dcterms:W3CDTF">2012-09-30T04:33:01Z</dcterms:modified>
</cp:coreProperties>
</file>